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9" r:id="rId3"/>
    <p:sldId id="273" r:id="rId4"/>
    <p:sldId id="262" r:id="rId5"/>
    <p:sldId id="263" r:id="rId6"/>
    <p:sldId id="274" r:id="rId7"/>
    <p:sldId id="277" r:id="rId8"/>
    <p:sldId id="264" r:id="rId9"/>
    <p:sldId id="265" r:id="rId10"/>
    <p:sldId id="275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1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23AA60-4885-4E5D-8CDC-F49810EE1151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742A8376-0565-4D31-80C9-FEB5CF390694}">
      <dgm:prSet phldrT="[Texte]"/>
      <dgm:spPr/>
      <dgm:t>
        <a:bodyPr/>
        <a:lstStyle/>
        <a:p>
          <a:r>
            <a:rPr lang="fr-FR" dirty="0"/>
            <a:t>Entraînements</a:t>
          </a:r>
        </a:p>
      </dgm:t>
    </dgm:pt>
    <dgm:pt modelId="{AB084F5F-8254-4EED-9B47-CFD3059369A0}" type="parTrans" cxnId="{14924764-7B9A-4C57-B115-2A4EDB1AEED8}">
      <dgm:prSet/>
      <dgm:spPr/>
      <dgm:t>
        <a:bodyPr/>
        <a:lstStyle/>
        <a:p>
          <a:endParaRPr lang="fr-FR"/>
        </a:p>
      </dgm:t>
    </dgm:pt>
    <dgm:pt modelId="{EE6E197B-46E3-4CEE-8E58-12401B763E0B}" type="sibTrans" cxnId="{14924764-7B9A-4C57-B115-2A4EDB1AEED8}">
      <dgm:prSet/>
      <dgm:spPr/>
      <dgm:t>
        <a:bodyPr/>
        <a:lstStyle/>
        <a:p>
          <a:endParaRPr lang="fr-FR"/>
        </a:p>
      </dgm:t>
    </dgm:pt>
    <dgm:pt modelId="{9874746E-F502-4EE9-92E5-800D5F00CE1F}">
      <dgm:prSet phldrT="[Texte]"/>
      <dgm:spPr/>
      <dgm:t>
        <a:bodyPr/>
        <a:lstStyle/>
        <a:p>
          <a:r>
            <a:rPr lang="fr-FR" dirty="0"/>
            <a:t>Lundi et Jeudi</a:t>
          </a:r>
        </a:p>
        <a:p>
          <a:r>
            <a:rPr lang="fr-FR" dirty="0"/>
            <a:t>15h30-17h</a:t>
          </a:r>
        </a:p>
        <a:p>
          <a:r>
            <a:rPr lang="fr-FR" dirty="0"/>
            <a:t>Gymnase </a:t>
          </a:r>
          <a:r>
            <a:rPr lang="fr-FR" dirty="0" err="1"/>
            <a:t>Mosagna</a:t>
          </a:r>
          <a:endParaRPr lang="fr-FR" dirty="0"/>
        </a:p>
      </dgm:t>
    </dgm:pt>
    <dgm:pt modelId="{C78EF9A7-E63D-4CB5-A898-F6AC197F28B9}" type="parTrans" cxnId="{0BEB3DBA-24A1-4033-8C6B-157BDFC895C8}">
      <dgm:prSet/>
      <dgm:spPr/>
      <dgm:t>
        <a:bodyPr/>
        <a:lstStyle/>
        <a:p>
          <a:endParaRPr lang="fr-FR"/>
        </a:p>
      </dgm:t>
    </dgm:pt>
    <dgm:pt modelId="{688131A9-1479-4069-9741-EA659ED61926}" type="sibTrans" cxnId="{0BEB3DBA-24A1-4033-8C6B-157BDFC895C8}">
      <dgm:prSet/>
      <dgm:spPr/>
      <dgm:t>
        <a:bodyPr/>
        <a:lstStyle/>
        <a:p>
          <a:endParaRPr lang="fr-FR"/>
        </a:p>
      </dgm:t>
    </dgm:pt>
    <dgm:pt modelId="{888947F0-CDC7-4D87-BEFF-56DB1F1E583A}">
      <dgm:prSet phldrT="[Texte]"/>
      <dgm:spPr/>
      <dgm:t>
        <a:bodyPr/>
        <a:lstStyle/>
        <a:p>
          <a:r>
            <a:rPr lang="fr-FR" dirty="0"/>
            <a:t>Compétitions UNSS</a:t>
          </a:r>
        </a:p>
      </dgm:t>
    </dgm:pt>
    <dgm:pt modelId="{13289904-ADBA-41D9-A791-B678DD77CE77}" type="parTrans" cxnId="{767F9B1B-BC86-433F-9DFF-E45A826F2C9F}">
      <dgm:prSet/>
      <dgm:spPr/>
      <dgm:t>
        <a:bodyPr/>
        <a:lstStyle/>
        <a:p>
          <a:endParaRPr lang="fr-FR"/>
        </a:p>
      </dgm:t>
    </dgm:pt>
    <dgm:pt modelId="{93BC1B68-A6F7-4F18-9A12-4A283B595D3A}" type="sibTrans" cxnId="{767F9B1B-BC86-433F-9DFF-E45A826F2C9F}">
      <dgm:prSet/>
      <dgm:spPr/>
      <dgm:t>
        <a:bodyPr/>
        <a:lstStyle/>
        <a:p>
          <a:endParaRPr lang="fr-FR"/>
        </a:p>
      </dgm:t>
    </dgm:pt>
    <dgm:pt modelId="{173F0CC4-72DA-4C53-BD5F-C99F97693E61}">
      <dgm:prSet phldrT="[Texte]"/>
      <dgm:spPr/>
      <dgm:t>
        <a:bodyPr/>
        <a:lstStyle/>
        <a:p>
          <a:r>
            <a:rPr lang="fr-FR" dirty="0"/>
            <a:t>2 à 3 demi-journées de rencontres contre les autres SSS du département</a:t>
          </a:r>
        </a:p>
      </dgm:t>
    </dgm:pt>
    <dgm:pt modelId="{FB4AE0DA-401A-4961-BBE5-E14878511134}" type="parTrans" cxnId="{1004B572-42BA-4F9A-BAF4-CBA6622240F8}">
      <dgm:prSet/>
      <dgm:spPr/>
      <dgm:t>
        <a:bodyPr/>
        <a:lstStyle/>
        <a:p>
          <a:endParaRPr lang="fr-FR"/>
        </a:p>
      </dgm:t>
    </dgm:pt>
    <dgm:pt modelId="{50BD6CC9-A4A7-4629-A534-BFB4198A76C8}" type="sibTrans" cxnId="{1004B572-42BA-4F9A-BAF4-CBA6622240F8}">
      <dgm:prSet/>
      <dgm:spPr/>
      <dgm:t>
        <a:bodyPr/>
        <a:lstStyle/>
        <a:p>
          <a:endParaRPr lang="fr-FR"/>
        </a:p>
      </dgm:t>
    </dgm:pt>
    <dgm:pt modelId="{82F22594-F996-4A5A-8B88-CE07F600B877}">
      <dgm:prSet/>
      <dgm:spPr/>
      <dgm:t>
        <a:bodyPr/>
        <a:lstStyle/>
        <a:p>
          <a:r>
            <a:rPr lang="fr-FR" dirty="0"/>
            <a:t>Evènements</a:t>
          </a:r>
        </a:p>
      </dgm:t>
    </dgm:pt>
    <dgm:pt modelId="{270B4EF3-95E2-4355-890C-B0CEF21C74E1}" type="parTrans" cxnId="{0E5A2118-D54A-4B36-8922-DD4BB98175BC}">
      <dgm:prSet/>
      <dgm:spPr/>
      <dgm:t>
        <a:bodyPr/>
        <a:lstStyle/>
        <a:p>
          <a:endParaRPr lang="fr-FR"/>
        </a:p>
      </dgm:t>
    </dgm:pt>
    <dgm:pt modelId="{21024ED0-B63F-4048-93DB-378ABB85C9DA}" type="sibTrans" cxnId="{0E5A2118-D54A-4B36-8922-DD4BB98175BC}">
      <dgm:prSet/>
      <dgm:spPr/>
      <dgm:t>
        <a:bodyPr/>
        <a:lstStyle/>
        <a:p>
          <a:endParaRPr lang="fr-FR"/>
        </a:p>
      </dgm:t>
    </dgm:pt>
    <dgm:pt modelId="{E89A2F2E-D5DC-4D11-B831-2DBFA011D0E5}">
      <dgm:prSet/>
      <dgm:spPr/>
      <dgm:t>
        <a:bodyPr/>
        <a:lstStyle/>
        <a:p>
          <a:r>
            <a:rPr lang="fr-FR" dirty="0"/>
            <a:t>Des sorties, des rencontres, des journées promotionnelles…</a:t>
          </a:r>
        </a:p>
      </dgm:t>
    </dgm:pt>
    <dgm:pt modelId="{AAF5BCE4-6A10-4016-840B-DE59CF6538E0}" type="parTrans" cxnId="{CA176052-EF20-4FB7-90C2-2AC7D8FA5B13}">
      <dgm:prSet/>
      <dgm:spPr/>
      <dgm:t>
        <a:bodyPr/>
        <a:lstStyle/>
        <a:p>
          <a:endParaRPr lang="fr-FR"/>
        </a:p>
      </dgm:t>
    </dgm:pt>
    <dgm:pt modelId="{0214F9AA-0F8D-4F4C-AE88-BD2300D1CE76}" type="sibTrans" cxnId="{CA176052-EF20-4FB7-90C2-2AC7D8FA5B13}">
      <dgm:prSet/>
      <dgm:spPr/>
      <dgm:t>
        <a:bodyPr/>
        <a:lstStyle/>
        <a:p>
          <a:endParaRPr lang="fr-FR"/>
        </a:p>
      </dgm:t>
    </dgm:pt>
    <dgm:pt modelId="{8DB404D6-BC12-4443-928B-9A06F196BA3C}" type="pres">
      <dgm:prSet presAssocID="{0E23AA60-4885-4E5D-8CDC-F49810EE1151}" presName="linear" presStyleCnt="0">
        <dgm:presLayoutVars>
          <dgm:dir/>
          <dgm:animLvl val="lvl"/>
          <dgm:resizeHandles val="exact"/>
        </dgm:presLayoutVars>
      </dgm:prSet>
      <dgm:spPr/>
    </dgm:pt>
    <dgm:pt modelId="{468A06E7-D8B5-4D69-A332-A78181D5C8E1}" type="pres">
      <dgm:prSet presAssocID="{742A8376-0565-4D31-80C9-FEB5CF390694}" presName="parentLin" presStyleCnt="0"/>
      <dgm:spPr/>
    </dgm:pt>
    <dgm:pt modelId="{6EA93BBA-8C8D-4E46-9761-98CD050A67E7}" type="pres">
      <dgm:prSet presAssocID="{742A8376-0565-4D31-80C9-FEB5CF390694}" presName="parentLeftMargin" presStyleLbl="node1" presStyleIdx="0" presStyleCnt="3"/>
      <dgm:spPr/>
    </dgm:pt>
    <dgm:pt modelId="{654AED03-634F-43D5-BF25-031A79153AD6}" type="pres">
      <dgm:prSet presAssocID="{742A8376-0565-4D31-80C9-FEB5CF39069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0762545-1DB3-43EA-BBB2-AE7D4FF4CA22}" type="pres">
      <dgm:prSet presAssocID="{742A8376-0565-4D31-80C9-FEB5CF390694}" presName="negativeSpace" presStyleCnt="0"/>
      <dgm:spPr/>
    </dgm:pt>
    <dgm:pt modelId="{B5E146B2-FB24-4E91-8635-F9A54E4EFA01}" type="pres">
      <dgm:prSet presAssocID="{742A8376-0565-4D31-80C9-FEB5CF390694}" presName="childText" presStyleLbl="conFgAcc1" presStyleIdx="0" presStyleCnt="3">
        <dgm:presLayoutVars>
          <dgm:bulletEnabled val="1"/>
        </dgm:presLayoutVars>
      </dgm:prSet>
      <dgm:spPr/>
    </dgm:pt>
    <dgm:pt modelId="{3B751E6C-19F4-44A6-AB58-459730D169A6}" type="pres">
      <dgm:prSet presAssocID="{EE6E197B-46E3-4CEE-8E58-12401B763E0B}" presName="spaceBetweenRectangles" presStyleCnt="0"/>
      <dgm:spPr/>
    </dgm:pt>
    <dgm:pt modelId="{56025E9B-A3A3-4CD3-B2F6-C5132E1BE99B}" type="pres">
      <dgm:prSet presAssocID="{888947F0-CDC7-4D87-BEFF-56DB1F1E583A}" presName="parentLin" presStyleCnt="0"/>
      <dgm:spPr/>
    </dgm:pt>
    <dgm:pt modelId="{85146C43-7D6C-4CA0-894B-CEA84A645F6E}" type="pres">
      <dgm:prSet presAssocID="{888947F0-CDC7-4D87-BEFF-56DB1F1E583A}" presName="parentLeftMargin" presStyleLbl="node1" presStyleIdx="0" presStyleCnt="3"/>
      <dgm:spPr/>
    </dgm:pt>
    <dgm:pt modelId="{17DA805B-EA0E-43F5-8F3C-89E739CF40B3}" type="pres">
      <dgm:prSet presAssocID="{888947F0-CDC7-4D87-BEFF-56DB1F1E583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355277F-8433-4B68-B367-0E0E4F8C39D1}" type="pres">
      <dgm:prSet presAssocID="{888947F0-CDC7-4D87-BEFF-56DB1F1E583A}" presName="negativeSpace" presStyleCnt="0"/>
      <dgm:spPr/>
    </dgm:pt>
    <dgm:pt modelId="{D82F479B-38BB-4E33-A2FE-A6BB2A56C0A5}" type="pres">
      <dgm:prSet presAssocID="{888947F0-CDC7-4D87-BEFF-56DB1F1E583A}" presName="childText" presStyleLbl="conFgAcc1" presStyleIdx="1" presStyleCnt="3">
        <dgm:presLayoutVars>
          <dgm:bulletEnabled val="1"/>
        </dgm:presLayoutVars>
      </dgm:prSet>
      <dgm:spPr/>
    </dgm:pt>
    <dgm:pt modelId="{B58A1549-1676-47F1-8AAA-86216BBB88B3}" type="pres">
      <dgm:prSet presAssocID="{93BC1B68-A6F7-4F18-9A12-4A283B595D3A}" presName="spaceBetweenRectangles" presStyleCnt="0"/>
      <dgm:spPr/>
    </dgm:pt>
    <dgm:pt modelId="{E3324009-831E-47E7-A1B3-B77347D03A9D}" type="pres">
      <dgm:prSet presAssocID="{82F22594-F996-4A5A-8B88-CE07F600B877}" presName="parentLin" presStyleCnt="0"/>
      <dgm:spPr/>
    </dgm:pt>
    <dgm:pt modelId="{717128B9-8BCF-4980-997D-5A602E5AACFA}" type="pres">
      <dgm:prSet presAssocID="{82F22594-F996-4A5A-8B88-CE07F600B877}" presName="parentLeftMargin" presStyleLbl="node1" presStyleIdx="1" presStyleCnt="3"/>
      <dgm:spPr/>
    </dgm:pt>
    <dgm:pt modelId="{06B4FC55-C289-4EE7-96BD-0AA264A201BD}" type="pres">
      <dgm:prSet presAssocID="{82F22594-F996-4A5A-8B88-CE07F600B87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25B2787-AF90-4F7C-9D3E-D8AA602D86AC}" type="pres">
      <dgm:prSet presAssocID="{82F22594-F996-4A5A-8B88-CE07F600B877}" presName="negativeSpace" presStyleCnt="0"/>
      <dgm:spPr/>
    </dgm:pt>
    <dgm:pt modelId="{47C580E5-6554-4A4A-A02B-B9D6C1703B99}" type="pres">
      <dgm:prSet presAssocID="{82F22594-F996-4A5A-8B88-CE07F600B87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E5A2118-D54A-4B36-8922-DD4BB98175BC}" srcId="{0E23AA60-4885-4E5D-8CDC-F49810EE1151}" destId="{82F22594-F996-4A5A-8B88-CE07F600B877}" srcOrd="2" destOrd="0" parTransId="{270B4EF3-95E2-4355-890C-B0CEF21C74E1}" sibTransId="{21024ED0-B63F-4048-93DB-378ABB85C9DA}"/>
    <dgm:cxn modelId="{62E5091B-FAA4-4BA5-94EF-3C391BA7B98C}" type="presOf" srcId="{173F0CC4-72DA-4C53-BD5F-C99F97693E61}" destId="{D82F479B-38BB-4E33-A2FE-A6BB2A56C0A5}" srcOrd="0" destOrd="0" presId="urn:microsoft.com/office/officeart/2005/8/layout/list1"/>
    <dgm:cxn modelId="{767F9B1B-BC86-433F-9DFF-E45A826F2C9F}" srcId="{0E23AA60-4885-4E5D-8CDC-F49810EE1151}" destId="{888947F0-CDC7-4D87-BEFF-56DB1F1E583A}" srcOrd="1" destOrd="0" parTransId="{13289904-ADBA-41D9-A791-B678DD77CE77}" sibTransId="{93BC1B68-A6F7-4F18-9A12-4A283B595D3A}"/>
    <dgm:cxn modelId="{57788F27-BE40-4A69-A29F-5845EFECDF27}" type="presOf" srcId="{9874746E-F502-4EE9-92E5-800D5F00CE1F}" destId="{B5E146B2-FB24-4E91-8635-F9A54E4EFA01}" srcOrd="0" destOrd="0" presId="urn:microsoft.com/office/officeart/2005/8/layout/list1"/>
    <dgm:cxn modelId="{8EC35934-39FB-4817-91DD-DB1A233E5106}" type="presOf" srcId="{0E23AA60-4885-4E5D-8CDC-F49810EE1151}" destId="{8DB404D6-BC12-4443-928B-9A06F196BA3C}" srcOrd="0" destOrd="0" presId="urn:microsoft.com/office/officeart/2005/8/layout/list1"/>
    <dgm:cxn modelId="{14924764-7B9A-4C57-B115-2A4EDB1AEED8}" srcId="{0E23AA60-4885-4E5D-8CDC-F49810EE1151}" destId="{742A8376-0565-4D31-80C9-FEB5CF390694}" srcOrd="0" destOrd="0" parTransId="{AB084F5F-8254-4EED-9B47-CFD3059369A0}" sibTransId="{EE6E197B-46E3-4CEE-8E58-12401B763E0B}"/>
    <dgm:cxn modelId="{F1AFC16F-F25B-42AF-9035-9DA1E9547359}" type="presOf" srcId="{742A8376-0565-4D31-80C9-FEB5CF390694}" destId="{654AED03-634F-43D5-BF25-031A79153AD6}" srcOrd="1" destOrd="0" presId="urn:microsoft.com/office/officeart/2005/8/layout/list1"/>
    <dgm:cxn modelId="{CA176052-EF20-4FB7-90C2-2AC7D8FA5B13}" srcId="{82F22594-F996-4A5A-8B88-CE07F600B877}" destId="{E89A2F2E-D5DC-4D11-B831-2DBFA011D0E5}" srcOrd="0" destOrd="0" parTransId="{AAF5BCE4-6A10-4016-840B-DE59CF6538E0}" sibTransId="{0214F9AA-0F8D-4F4C-AE88-BD2300D1CE76}"/>
    <dgm:cxn modelId="{1004B572-42BA-4F9A-BAF4-CBA6622240F8}" srcId="{888947F0-CDC7-4D87-BEFF-56DB1F1E583A}" destId="{173F0CC4-72DA-4C53-BD5F-C99F97693E61}" srcOrd="0" destOrd="0" parTransId="{FB4AE0DA-401A-4961-BBE5-E14878511134}" sibTransId="{50BD6CC9-A4A7-4629-A534-BFB4198A76C8}"/>
    <dgm:cxn modelId="{6A4ED873-F02C-4F6A-BFD6-549EF98616CB}" type="presOf" srcId="{888947F0-CDC7-4D87-BEFF-56DB1F1E583A}" destId="{17DA805B-EA0E-43F5-8F3C-89E739CF40B3}" srcOrd="1" destOrd="0" presId="urn:microsoft.com/office/officeart/2005/8/layout/list1"/>
    <dgm:cxn modelId="{927FEC84-F737-46F5-BBE1-43054A29D5B3}" type="presOf" srcId="{82F22594-F996-4A5A-8B88-CE07F600B877}" destId="{06B4FC55-C289-4EE7-96BD-0AA264A201BD}" srcOrd="1" destOrd="0" presId="urn:microsoft.com/office/officeart/2005/8/layout/list1"/>
    <dgm:cxn modelId="{AAB5D689-B3D1-4964-B753-FEE2FD49676B}" type="presOf" srcId="{E89A2F2E-D5DC-4D11-B831-2DBFA011D0E5}" destId="{47C580E5-6554-4A4A-A02B-B9D6C1703B99}" srcOrd="0" destOrd="0" presId="urn:microsoft.com/office/officeart/2005/8/layout/list1"/>
    <dgm:cxn modelId="{7C86999D-44C4-4FF8-A685-9E48FB21522B}" type="presOf" srcId="{82F22594-F996-4A5A-8B88-CE07F600B877}" destId="{717128B9-8BCF-4980-997D-5A602E5AACFA}" srcOrd="0" destOrd="0" presId="urn:microsoft.com/office/officeart/2005/8/layout/list1"/>
    <dgm:cxn modelId="{0BEB3DBA-24A1-4033-8C6B-157BDFC895C8}" srcId="{742A8376-0565-4D31-80C9-FEB5CF390694}" destId="{9874746E-F502-4EE9-92E5-800D5F00CE1F}" srcOrd="0" destOrd="0" parTransId="{C78EF9A7-E63D-4CB5-A898-F6AC197F28B9}" sibTransId="{688131A9-1479-4069-9741-EA659ED61926}"/>
    <dgm:cxn modelId="{061C17C8-D233-4962-A589-16592E35A304}" type="presOf" srcId="{888947F0-CDC7-4D87-BEFF-56DB1F1E583A}" destId="{85146C43-7D6C-4CA0-894B-CEA84A645F6E}" srcOrd="0" destOrd="0" presId="urn:microsoft.com/office/officeart/2005/8/layout/list1"/>
    <dgm:cxn modelId="{C15F88D1-1954-4A47-A327-AEA4571B1996}" type="presOf" srcId="{742A8376-0565-4D31-80C9-FEB5CF390694}" destId="{6EA93BBA-8C8D-4E46-9761-98CD050A67E7}" srcOrd="0" destOrd="0" presId="urn:microsoft.com/office/officeart/2005/8/layout/list1"/>
    <dgm:cxn modelId="{84757DD6-48A0-4CE9-A3CF-52D89479EBF9}" type="presParOf" srcId="{8DB404D6-BC12-4443-928B-9A06F196BA3C}" destId="{468A06E7-D8B5-4D69-A332-A78181D5C8E1}" srcOrd="0" destOrd="0" presId="urn:microsoft.com/office/officeart/2005/8/layout/list1"/>
    <dgm:cxn modelId="{B41EB481-8826-4ACC-95F8-F2FC937787B6}" type="presParOf" srcId="{468A06E7-D8B5-4D69-A332-A78181D5C8E1}" destId="{6EA93BBA-8C8D-4E46-9761-98CD050A67E7}" srcOrd="0" destOrd="0" presId="urn:microsoft.com/office/officeart/2005/8/layout/list1"/>
    <dgm:cxn modelId="{1A3CD9B0-868A-44F7-A1B1-BAF7F6166D8B}" type="presParOf" srcId="{468A06E7-D8B5-4D69-A332-A78181D5C8E1}" destId="{654AED03-634F-43D5-BF25-031A79153AD6}" srcOrd="1" destOrd="0" presId="urn:microsoft.com/office/officeart/2005/8/layout/list1"/>
    <dgm:cxn modelId="{5411D6A9-82F0-4A4E-B635-D00543A64642}" type="presParOf" srcId="{8DB404D6-BC12-4443-928B-9A06F196BA3C}" destId="{30762545-1DB3-43EA-BBB2-AE7D4FF4CA22}" srcOrd="1" destOrd="0" presId="urn:microsoft.com/office/officeart/2005/8/layout/list1"/>
    <dgm:cxn modelId="{7382C8AE-8D13-43A6-A9FE-9D0F66AFA9CF}" type="presParOf" srcId="{8DB404D6-BC12-4443-928B-9A06F196BA3C}" destId="{B5E146B2-FB24-4E91-8635-F9A54E4EFA01}" srcOrd="2" destOrd="0" presId="urn:microsoft.com/office/officeart/2005/8/layout/list1"/>
    <dgm:cxn modelId="{9A079326-6DBD-42E4-BAF1-3B91A7579508}" type="presParOf" srcId="{8DB404D6-BC12-4443-928B-9A06F196BA3C}" destId="{3B751E6C-19F4-44A6-AB58-459730D169A6}" srcOrd="3" destOrd="0" presId="urn:microsoft.com/office/officeart/2005/8/layout/list1"/>
    <dgm:cxn modelId="{82DF1A4D-3F16-4E9E-9C82-98EDD4BE487D}" type="presParOf" srcId="{8DB404D6-BC12-4443-928B-9A06F196BA3C}" destId="{56025E9B-A3A3-4CD3-B2F6-C5132E1BE99B}" srcOrd="4" destOrd="0" presId="urn:microsoft.com/office/officeart/2005/8/layout/list1"/>
    <dgm:cxn modelId="{E1BA9402-E4B4-4F9A-80B7-37D6F9B6865B}" type="presParOf" srcId="{56025E9B-A3A3-4CD3-B2F6-C5132E1BE99B}" destId="{85146C43-7D6C-4CA0-894B-CEA84A645F6E}" srcOrd="0" destOrd="0" presId="urn:microsoft.com/office/officeart/2005/8/layout/list1"/>
    <dgm:cxn modelId="{D4CFD00A-5D96-490F-9102-CA6FE447732D}" type="presParOf" srcId="{56025E9B-A3A3-4CD3-B2F6-C5132E1BE99B}" destId="{17DA805B-EA0E-43F5-8F3C-89E739CF40B3}" srcOrd="1" destOrd="0" presId="urn:microsoft.com/office/officeart/2005/8/layout/list1"/>
    <dgm:cxn modelId="{75E01DE3-CF93-4E63-8648-BA580F953220}" type="presParOf" srcId="{8DB404D6-BC12-4443-928B-9A06F196BA3C}" destId="{2355277F-8433-4B68-B367-0E0E4F8C39D1}" srcOrd="5" destOrd="0" presId="urn:microsoft.com/office/officeart/2005/8/layout/list1"/>
    <dgm:cxn modelId="{71959EF8-FC1C-4C78-BBF6-316414E08B52}" type="presParOf" srcId="{8DB404D6-BC12-4443-928B-9A06F196BA3C}" destId="{D82F479B-38BB-4E33-A2FE-A6BB2A56C0A5}" srcOrd="6" destOrd="0" presId="urn:microsoft.com/office/officeart/2005/8/layout/list1"/>
    <dgm:cxn modelId="{2C851B28-A025-425D-9CF2-816FFE7FB56B}" type="presParOf" srcId="{8DB404D6-BC12-4443-928B-9A06F196BA3C}" destId="{B58A1549-1676-47F1-8AAA-86216BBB88B3}" srcOrd="7" destOrd="0" presId="urn:microsoft.com/office/officeart/2005/8/layout/list1"/>
    <dgm:cxn modelId="{BB102395-3960-4C21-A51D-ABD6C07D6410}" type="presParOf" srcId="{8DB404D6-BC12-4443-928B-9A06F196BA3C}" destId="{E3324009-831E-47E7-A1B3-B77347D03A9D}" srcOrd="8" destOrd="0" presId="urn:microsoft.com/office/officeart/2005/8/layout/list1"/>
    <dgm:cxn modelId="{B3CDF840-A3A1-48A4-A8FF-139DD49AF8B3}" type="presParOf" srcId="{E3324009-831E-47E7-A1B3-B77347D03A9D}" destId="{717128B9-8BCF-4980-997D-5A602E5AACFA}" srcOrd="0" destOrd="0" presId="urn:microsoft.com/office/officeart/2005/8/layout/list1"/>
    <dgm:cxn modelId="{E37D5B7B-4282-4937-BDED-545144BE8ED5}" type="presParOf" srcId="{E3324009-831E-47E7-A1B3-B77347D03A9D}" destId="{06B4FC55-C289-4EE7-96BD-0AA264A201BD}" srcOrd="1" destOrd="0" presId="urn:microsoft.com/office/officeart/2005/8/layout/list1"/>
    <dgm:cxn modelId="{10B94EA3-83FA-475D-A66C-8A46299476E0}" type="presParOf" srcId="{8DB404D6-BC12-4443-928B-9A06F196BA3C}" destId="{125B2787-AF90-4F7C-9D3E-D8AA602D86AC}" srcOrd="9" destOrd="0" presId="urn:microsoft.com/office/officeart/2005/8/layout/list1"/>
    <dgm:cxn modelId="{36B9B19E-5A74-4AF1-90D7-B5559595062E}" type="presParOf" srcId="{8DB404D6-BC12-4443-928B-9A06F196BA3C}" destId="{47C580E5-6554-4A4A-A02B-B9D6C1703B9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146B2-FB24-4E91-8635-F9A54E4EFA01}">
      <dsp:nvSpPr>
        <dsp:cNvPr id="0" name=""/>
        <dsp:cNvSpPr/>
      </dsp:nvSpPr>
      <dsp:spPr>
        <a:xfrm>
          <a:off x="0" y="486351"/>
          <a:ext cx="8219256" cy="189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906" tIns="520700" rIns="637906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500" kern="1200" dirty="0"/>
            <a:t>Lundi et Jeudi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500" kern="1200" dirty="0"/>
            <a:t>15h30-17h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500" kern="1200" dirty="0"/>
            <a:t>Gymnase </a:t>
          </a:r>
          <a:r>
            <a:rPr lang="fr-FR" sz="2500" kern="1200" dirty="0" err="1"/>
            <a:t>Mosagna</a:t>
          </a:r>
          <a:endParaRPr lang="fr-FR" sz="2500" kern="1200" dirty="0"/>
        </a:p>
      </dsp:txBody>
      <dsp:txXfrm>
        <a:off x="0" y="486351"/>
        <a:ext cx="8219256" cy="1890000"/>
      </dsp:txXfrm>
    </dsp:sp>
    <dsp:sp modelId="{654AED03-634F-43D5-BF25-031A79153AD6}">
      <dsp:nvSpPr>
        <dsp:cNvPr id="0" name=""/>
        <dsp:cNvSpPr/>
      </dsp:nvSpPr>
      <dsp:spPr>
        <a:xfrm>
          <a:off x="410962" y="117351"/>
          <a:ext cx="5753479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468" tIns="0" rIns="217468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Entraînements</a:t>
          </a:r>
        </a:p>
      </dsp:txBody>
      <dsp:txXfrm>
        <a:off x="446988" y="153377"/>
        <a:ext cx="5681427" cy="665948"/>
      </dsp:txXfrm>
    </dsp:sp>
    <dsp:sp modelId="{D82F479B-38BB-4E33-A2FE-A6BB2A56C0A5}">
      <dsp:nvSpPr>
        <dsp:cNvPr id="0" name=""/>
        <dsp:cNvSpPr/>
      </dsp:nvSpPr>
      <dsp:spPr>
        <a:xfrm>
          <a:off x="0" y="2880351"/>
          <a:ext cx="8219256" cy="141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906" tIns="520700" rIns="637906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500" kern="1200" dirty="0"/>
            <a:t>2 à 3 demi-journées de rencontres contre les autres SSS du département</a:t>
          </a:r>
        </a:p>
      </dsp:txBody>
      <dsp:txXfrm>
        <a:off x="0" y="2880351"/>
        <a:ext cx="8219256" cy="1417500"/>
      </dsp:txXfrm>
    </dsp:sp>
    <dsp:sp modelId="{17DA805B-EA0E-43F5-8F3C-89E739CF40B3}">
      <dsp:nvSpPr>
        <dsp:cNvPr id="0" name=""/>
        <dsp:cNvSpPr/>
      </dsp:nvSpPr>
      <dsp:spPr>
        <a:xfrm>
          <a:off x="410962" y="2511351"/>
          <a:ext cx="5753479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468" tIns="0" rIns="217468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Compétitions UNSS</a:t>
          </a:r>
        </a:p>
      </dsp:txBody>
      <dsp:txXfrm>
        <a:off x="446988" y="2547377"/>
        <a:ext cx="5681427" cy="665948"/>
      </dsp:txXfrm>
    </dsp:sp>
    <dsp:sp modelId="{47C580E5-6554-4A4A-A02B-B9D6C1703B99}">
      <dsp:nvSpPr>
        <dsp:cNvPr id="0" name=""/>
        <dsp:cNvSpPr/>
      </dsp:nvSpPr>
      <dsp:spPr>
        <a:xfrm>
          <a:off x="0" y="4801852"/>
          <a:ext cx="8219256" cy="141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906" tIns="520700" rIns="637906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500" kern="1200" dirty="0"/>
            <a:t>Des sorties, des rencontres, des journées promotionnelles…</a:t>
          </a:r>
        </a:p>
      </dsp:txBody>
      <dsp:txXfrm>
        <a:off x="0" y="4801852"/>
        <a:ext cx="8219256" cy="1417500"/>
      </dsp:txXfrm>
    </dsp:sp>
    <dsp:sp modelId="{06B4FC55-C289-4EE7-96BD-0AA264A201BD}">
      <dsp:nvSpPr>
        <dsp:cNvPr id="0" name=""/>
        <dsp:cNvSpPr/>
      </dsp:nvSpPr>
      <dsp:spPr>
        <a:xfrm>
          <a:off x="410962" y="4432852"/>
          <a:ext cx="5753479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468" tIns="0" rIns="217468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Evènements</a:t>
          </a:r>
        </a:p>
      </dsp:txBody>
      <dsp:txXfrm>
        <a:off x="446988" y="4468878"/>
        <a:ext cx="5681427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F63F-F518-4B70-9972-0C8EF46235AF}" type="datetimeFigureOut">
              <a:rPr lang="fr-FR" smtClean="0"/>
              <a:pPr/>
              <a:t>05/04/2023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05CF-F89E-4654-828F-DACD3FE059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970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F63F-F518-4B70-9972-0C8EF46235AF}" type="datetimeFigureOut">
              <a:rPr lang="fr-FR" smtClean="0"/>
              <a:pPr/>
              <a:t>05/04/2023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05CF-F89E-4654-828F-DACD3FE059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14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F63F-F518-4B70-9972-0C8EF46235AF}" type="datetimeFigureOut">
              <a:rPr lang="fr-FR" smtClean="0"/>
              <a:pPr/>
              <a:t>05/04/2023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05CF-F89E-4654-828F-DACD3FE059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695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F63F-F518-4B70-9972-0C8EF46235AF}" type="datetimeFigureOut">
              <a:rPr lang="fr-FR" smtClean="0"/>
              <a:pPr/>
              <a:t>05/04/2023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05CF-F89E-4654-828F-DACD3FE059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449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F63F-F518-4B70-9972-0C8EF46235AF}" type="datetimeFigureOut">
              <a:rPr lang="fr-FR" smtClean="0"/>
              <a:pPr/>
              <a:t>05/04/2023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05CF-F89E-4654-828F-DACD3FE059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83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F63F-F518-4B70-9972-0C8EF46235AF}" type="datetimeFigureOut">
              <a:rPr lang="fr-FR" smtClean="0"/>
              <a:pPr/>
              <a:t>05/04/2023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05CF-F89E-4654-828F-DACD3FE059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87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F63F-F518-4B70-9972-0C8EF46235AF}" type="datetimeFigureOut">
              <a:rPr lang="fr-FR" smtClean="0"/>
              <a:pPr/>
              <a:t>05/04/2023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05CF-F89E-4654-828F-DACD3FE059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3662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F63F-F518-4B70-9972-0C8EF46235AF}" type="datetimeFigureOut">
              <a:rPr lang="fr-FR" smtClean="0"/>
              <a:pPr/>
              <a:t>05/04/2023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05CF-F89E-4654-828F-DACD3FE059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0065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F63F-F518-4B70-9972-0C8EF46235AF}" type="datetimeFigureOut">
              <a:rPr lang="fr-FR" smtClean="0"/>
              <a:pPr/>
              <a:t>05/04/2023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05CF-F89E-4654-828F-DACD3FE059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5136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F63F-F518-4B70-9972-0C8EF46235AF}" type="datetimeFigureOut">
              <a:rPr lang="fr-FR" smtClean="0"/>
              <a:pPr/>
              <a:t>05/04/2023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05CF-F89E-4654-828F-DACD3FE059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2991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F63F-F518-4B70-9972-0C8EF46235AF}" type="datetimeFigureOut">
              <a:rPr lang="fr-FR" smtClean="0"/>
              <a:pPr/>
              <a:t>05/04/2023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05CF-F89E-4654-828F-DACD3FE059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533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5F63F-F518-4B70-9972-0C8EF46235AF}" type="datetimeFigureOut">
              <a:rPr lang="fr-FR" smtClean="0"/>
              <a:pPr/>
              <a:t>05/04/2023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705CF-F89E-4654-828F-DACD3FE059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07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29E749A-888F-42C8-A02C-78F108CBE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2" name="Explosion : 14 points 1">
            <a:extLst>
              <a:ext uri="{FF2B5EF4-FFF2-40B4-BE49-F238E27FC236}">
                <a16:creationId xmlns:a16="http://schemas.microsoft.com/office/drawing/2014/main" id="{9D2046E0-786D-4C1E-964B-F33221F28DF8}"/>
              </a:ext>
            </a:extLst>
          </p:cNvPr>
          <p:cNvSpPr/>
          <p:nvPr/>
        </p:nvSpPr>
        <p:spPr>
          <a:xfrm>
            <a:off x="6156176" y="4293096"/>
            <a:ext cx="2880320" cy="2304256"/>
          </a:xfrm>
          <a:prstGeom prst="irregularSeal2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atin typeface="Tw Cen MT Condensed Extra Bold" panose="020B0803020202020204" pitchFamily="34" charset="0"/>
              </a:rPr>
              <a:t>Rentrée 2023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569D50F-28DC-4F6B-9460-E1FEC49D5A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2063">
            <a:off x="6108722" y="1403687"/>
            <a:ext cx="2938405" cy="220486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A9F87DC-31F6-4C96-B93A-2C1EB3C993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5108">
            <a:off x="142701" y="1391396"/>
            <a:ext cx="3242922" cy="213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74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/>
              <a:t>Questions/Réponses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1800" dirty="0"/>
              <a:t>Comment se rendre au gymnase?</a:t>
            </a:r>
          </a:p>
          <a:p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Comme pour les cours d’EPS, les déplacements se font à pied avec l’enseignant référent.</a:t>
            </a:r>
          </a:p>
          <a:p>
            <a:endParaRPr lang="fr-FR" sz="1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1800" dirty="0">
                <a:solidFill>
                  <a:schemeClr val="tx1"/>
                </a:solidFill>
              </a:rPr>
              <a:t>Est-on évalué en SSS?</a:t>
            </a:r>
          </a:p>
          <a:p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Oui, comme toutes les autres disciplines scolaires. Cette évaluation se fait par compétence comme en EPS.</a:t>
            </a:r>
          </a:p>
          <a:p>
            <a:endParaRPr lang="fr-FR" sz="1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1800" dirty="0">
                <a:solidFill>
                  <a:schemeClr val="tx1"/>
                </a:solidFill>
              </a:rPr>
              <a:t>Comment gérer les cours d’EPS, de SSS et mes entraînements en club?</a:t>
            </a:r>
          </a:p>
          <a:p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Il faut trouver son rythme</a:t>
            </a:r>
          </a:p>
          <a:p>
            <a:endParaRPr lang="fr-FR" sz="1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1800" dirty="0">
                <a:solidFill>
                  <a:schemeClr val="tx1"/>
                </a:solidFill>
              </a:rPr>
              <a:t>L’inscription à l’AS est-elle obligatoire?</a:t>
            </a:r>
          </a:p>
          <a:p>
            <a:r>
              <a:rPr lang="fr-FR" sz="1800" dirty="0">
                <a:solidFill>
                  <a:schemeClr val="accent1">
                    <a:lumMod val="75000"/>
                  </a:schemeClr>
                </a:solidFill>
              </a:rPr>
              <a:t>Oui. Cela permet de participer aux rencontres entre les SSS, de garantir une assurance minimale et d’équiper les élèves.</a:t>
            </a:r>
          </a:p>
        </p:txBody>
      </p:sp>
    </p:spTree>
    <p:extLst>
      <p:ext uri="{BB962C8B-B14F-4D97-AF65-F5344CB8AC3E}">
        <p14:creationId xmlns:p14="http://schemas.microsoft.com/office/powerpoint/2010/main" val="370738256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3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sz="2400" dirty="0"/>
              <a:t>Il faut penser à avoir une tenue adaptée à chaque séance</a:t>
            </a:r>
          </a:p>
          <a:p>
            <a:r>
              <a:rPr lang="fr-FR" sz="2400" dirty="0"/>
              <a:t>Une véritable chance d’entrer dans la section</a:t>
            </a:r>
          </a:p>
          <a:p>
            <a:r>
              <a:rPr lang="fr-FR" sz="2400" dirty="0"/>
              <a:t>Une section qui recrute tout type d’élève</a:t>
            </a:r>
          </a:p>
          <a:p>
            <a:r>
              <a:rPr lang="fr-FR" sz="2400" dirty="0"/>
              <a:t>Choix de section pour diverses raisons (sportives, citoyennes, scolaires, plaisir…)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376211D-F9BE-49AF-AA38-720FDEE0D8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29000" r="2750"/>
          <a:stretch/>
        </p:blipFill>
        <p:spPr>
          <a:xfrm>
            <a:off x="127490" y="4077696"/>
            <a:ext cx="4460517" cy="247228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27E293F-B09D-4609-B238-C85C548F7D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" t="2896" r="3847" b="8297"/>
          <a:stretch/>
        </p:blipFill>
        <p:spPr>
          <a:xfrm>
            <a:off x="4860032" y="4077696"/>
            <a:ext cx="3985306" cy="247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89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/>
              <a:t>C’est quoi une section sportive scolaire?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25717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dirty="0">
                <a:effectLst/>
              </a:rPr>
              <a:t>Un dispositif facultatif dans l’Ecole</a:t>
            </a:r>
          </a:p>
          <a:p>
            <a:r>
              <a:rPr lang="fr-FR" dirty="0"/>
              <a:t>Un approfondissement dans UN sport</a:t>
            </a:r>
          </a:p>
          <a:p>
            <a:r>
              <a:rPr lang="fr-FR" dirty="0"/>
              <a:t>L’appui sur un club</a:t>
            </a:r>
          </a:p>
          <a:p>
            <a:r>
              <a:rPr lang="fr-FR" dirty="0"/>
              <a:t>Une double visée: éducative et sportive</a:t>
            </a:r>
          </a:p>
          <a:p>
            <a:endParaRPr lang="fr-FR" dirty="0">
              <a:effectLst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2AE873E-3FBC-40D2-B6CC-2BF2905638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001" t="55481" r="3475" b="19299"/>
          <a:stretch/>
        </p:blipFill>
        <p:spPr>
          <a:xfrm>
            <a:off x="2833464" y="4918834"/>
            <a:ext cx="1815738" cy="167117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C3E8845-91E1-4B29-A8B5-09BF1A83B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943066"/>
            <a:ext cx="2376264" cy="177990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FE4D547-2548-4121-8D37-54BFF4F16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7116" y="4945616"/>
            <a:ext cx="2022331" cy="1598681"/>
          </a:xfrm>
          <a:prstGeom prst="rect">
            <a:avLst/>
          </a:prstGeom>
        </p:spPr>
      </p:pic>
      <p:pic>
        <p:nvPicPr>
          <p:cNvPr id="1026" name="Picture 2" descr="Pays d'Auge Basket">
            <a:extLst>
              <a:ext uri="{FF2B5EF4-FFF2-40B4-BE49-F238E27FC236}">
                <a16:creationId xmlns:a16="http://schemas.microsoft.com/office/drawing/2014/main" id="{F3CE219A-A43E-418E-ABB5-C37EF12AD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360" y="4797152"/>
            <a:ext cx="2060848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23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/>
              <a:t>Les objectifs d’une section sportive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fr-FR" dirty="0">
                <a:effectLst/>
              </a:rPr>
              <a:t>Enrichir physiquement, moralement et culturellement les élèves</a:t>
            </a:r>
          </a:p>
          <a:p>
            <a:r>
              <a:rPr lang="fr-FR" dirty="0">
                <a:effectLst/>
              </a:rPr>
              <a:t>Eduquer aux valeurs du sport: respect, solidarité, engagement, goût de l’effort, loyauté, autonomie…</a:t>
            </a:r>
          </a:p>
          <a:p>
            <a:r>
              <a:rPr lang="fr-FR" dirty="0"/>
              <a:t>Former un élève cultivé, épanoui et valorisé par le sport</a:t>
            </a:r>
          </a:p>
          <a:p>
            <a:r>
              <a:rPr lang="fr-FR" dirty="0"/>
              <a:t>Promouvoir la pratique physique, élever son niveau de pratique et viser l’excellence</a:t>
            </a:r>
          </a:p>
          <a:p>
            <a:r>
              <a:rPr lang="fr-FR" dirty="0"/>
              <a:t>Développer une citoyenneté active à </a:t>
            </a:r>
          </a:p>
          <a:p>
            <a:pPr marL="0" indent="0">
              <a:buNone/>
            </a:pPr>
            <a:r>
              <a:rPr lang="fr-FR" dirty="0"/>
              <a:t>    travers différents rôles sociaux</a:t>
            </a:r>
          </a:p>
          <a:p>
            <a:pPr>
              <a:buNone/>
            </a:pPr>
            <a:r>
              <a:rPr lang="fr-FR" b="1" dirty="0"/>
              <a:t>        Participer à la réussite scolaire </a:t>
            </a:r>
          </a:p>
        </p:txBody>
      </p:sp>
      <p:sp>
        <p:nvSpPr>
          <p:cNvPr id="4" name="Flèche droite 3"/>
          <p:cNvSpPr/>
          <p:nvPr/>
        </p:nvSpPr>
        <p:spPr>
          <a:xfrm>
            <a:off x="571472" y="6143644"/>
            <a:ext cx="571504" cy="42862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329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484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fr-FR" dirty="0"/>
              <a:t>Pour tous les élèves de la 6</a:t>
            </a:r>
            <a:r>
              <a:rPr lang="fr-FR" baseline="30000" dirty="0"/>
              <a:t>e</a:t>
            </a:r>
            <a:r>
              <a:rPr lang="fr-FR" dirty="0"/>
              <a:t> à la 3</a:t>
            </a:r>
            <a:r>
              <a:rPr lang="fr-FR" baseline="30000" dirty="0"/>
              <a:t>e</a:t>
            </a:r>
            <a:r>
              <a:rPr lang="fr-FR" dirty="0"/>
              <a:t> </a:t>
            </a:r>
          </a:p>
          <a:p>
            <a:r>
              <a:rPr lang="fr-FR" dirty="0"/>
              <a:t>2 séances de 1h30 dans l’emploi du temps (en plus des heures d’EPS)</a:t>
            </a:r>
          </a:p>
          <a:p>
            <a:r>
              <a:rPr lang="fr-FR" dirty="0"/>
              <a:t>Encadrement par 2 professeurs d’EPS du collège et 1 éducateur diplômé du club</a:t>
            </a:r>
          </a:p>
          <a:p>
            <a:r>
              <a:rPr lang="fr-FR" dirty="0"/>
              <a:t>Des entraînements, des compétitions et des évènements</a:t>
            </a:r>
          </a:p>
          <a:p>
            <a:r>
              <a:rPr lang="fr-FR" dirty="0"/>
              <a:t>Un cycle d’initiation (6</a:t>
            </a:r>
            <a:r>
              <a:rPr lang="fr-FR" baseline="30000" dirty="0"/>
              <a:t>e</a:t>
            </a:r>
            <a:r>
              <a:rPr lang="fr-FR" dirty="0"/>
              <a:t>-5</a:t>
            </a:r>
            <a:r>
              <a:rPr lang="fr-FR" baseline="30000" dirty="0"/>
              <a:t>e</a:t>
            </a:r>
            <a:r>
              <a:rPr lang="fr-FR" dirty="0"/>
              <a:t>) et un cycle d’approfondissement (4</a:t>
            </a:r>
            <a:r>
              <a:rPr lang="fr-FR" baseline="30000" dirty="0"/>
              <a:t>e</a:t>
            </a:r>
            <a:r>
              <a:rPr lang="fr-FR" dirty="0"/>
              <a:t>-3</a:t>
            </a:r>
            <a:r>
              <a:rPr lang="fr-FR" baseline="30000" dirty="0"/>
              <a:t>e</a:t>
            </a:r>
            <a:r>
              <a:rPr lang="fr-FR" dirty="0"/>
              <a:t>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/>
              <a:t>La section sportive basket-ball du collège</a:t>
            </a:r>
          </a:p>
        </p:txBody>
      </p:sp>
    </p:spTree>
    <p:extLst>
      <p:ext uri="{BB962C8B-B14F-4D97-AF65-F5344CB8AC3E}">
        <p14:creationId xmlns:p14="http://schemas.microsoft.com/office/powerpoint/2010/main" val="297646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ce réservé du contenu 2">
            <a:extLst>
              <a:ext uri="{FF2B5EF4-FFF2-40B4-BE49-F238E27FC236}">
                <a16:creationId xmlns:a16="http://schemas.microsoft.com/office/drawing/2014/main" id="{F61E854C-3DAA-4841-AC2C-76F4B20B5D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6798275"/>
              </p:ext>
            </p:extLst>
          </p:nvPr>
        </p:nvGraphicFramePr>
        <p:xfrm>
          <a:off x="467544" y="260648"/>
          <a:ext cx="8219256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4176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/>
              <a:t>Emploi du temps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EBE924E-E867-4CDB-A886-AD755B8616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394" y="1600200"/>
            <a:ext cx="8667211" cy="49831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09303D2B-3E38-453A-8EF3-3B361D0BFD86}"/>
              </a:ext>
            </a:extLst>
          </p:cNvPr>
          <p:cNvSpPr/>
          <p:nvPr/>
        </p:nvSpPr>
        <p:spPr>
          <a:xfrm>
            <a:off x="2123728" y="5013176"/>
            <a:ext cx="1800200" cy="11521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18917A1-D571-4E65-AF8C-E2A6AABDD85E}"/>
              </a:ext>
            </a:extLst>
          </p:cNvPr>
          <p:cNvSpPr/>
          <p:nvPr/>
        </p:nvSpPr>
        <p:spPr>
          <a:xfrm>
            <a:off x="5436550" y="4987774"/>
            <a:ext cx="1800200" cy="11521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39EB82B-51AF-41A3-81A3-6A9C705BC10F}"/>
              </a:ext>
            </a:extLst>
          </p:cNvPr>
          <p:cNvSpPr/>
          <p:nvPr/>
        </p:nvSpPr>
        <p:spPr>
          <a:xfrm>
            <a:off x="467317" y="4827097"/>
            <a:ext cx="1800200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A7ECC69-753E-4D82-9DB1-08D8FF206BB6}"/>
              </a:ext>
            </a:extLst>
          </p:cNvPr>
          <p:cNvSpPr/>
          <p:nvPr/>
        </p:nvSpPr>
        <p:spPr>
          <a:xfrm>
            <a:off x="7089450" y="2852936"/>
            <a:ext cx="1800200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4E9A8B2-60F5-4D62-A7E4-804CFAB2E3F5}"/>
              </a:ext>
            </a:extLst>
          </p:cNvPr>
          <p:cNvSpPr/>
          <p:nvPr/>
        </p:nvSpPr>
        <p:spPr>
          <a:xfrm rot="5400000">
            <a:off x="3798368" y="4266810"/>
            <a:ext cx="1800200" cy="147616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535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/>
              <a:t>Les atouts de la section sportive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dirty="0"/>
              <a:t>L’encadrement </a:t>
            </a:r>
            <a:endParaRPr lang="fr-FR" dirty="0">
              <a:effectLst/>
            </a:endParaRPr>
          </a:p>
          <a:p>
            <a:r>
              <a:rPr lang="fr-FR" dirty="0">
                <a:effectLst/>
              </a:rPr>
              <a:t>Des partenaires forts</a:t>
            </a:r>
          </a:p>
          <a:p>
            <a:r>
              <a:rPr lang="fr-FR" dirty="0">
                <a:effectLst/>
              </a:rPr>
              <a:t>La mixité</a:t>
            </a:r>
          </a:p>
          <a:p>
            <a:r>
              <a:rPr lang="fr-FR" dirty="0"/>
              <a:t>Des installations de qualité et à proximité</a:t>
            </a:r>
          </a:p>
          <a:p>
            <a:r>
              <a:rPr lang="fr-FR" dirty="0">
                <a:effectLst/>
              </a:rPr>
              <a:t>Le suivi scolaire de chaque élève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         Des élèves en réussite scolaire</a:t>
            </a:r>
            <a:endParaRPr lang="fr-FR" dirty="0">
              <a:effectLst/>
            </a:endParaRP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8BDD9F6A-E039-4B51-A18B-17EB1792C6EF}"/>
              </a:ext>
            </a:extLst>
          </p:cNvPr>
          <p:cNvSpPr/>
          <p:nvPr/>
        </p:nvSpPr>
        <p:spPr>
          <a:xfrm>
            <a:off x="611560" y="5157192"/>
            <a:ext cx="720080" cy="57606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453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dirty="0"/>
              <a:t>Inscriptions - Recrutement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33858"/>
            <a:ext cx="8229600" cy="132474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fr-FR" sz="2800" dirty="0"/>
              <a:t>Un dossier de candidature à remplir et à remettre au secrétariat du collège avant le Vendredi 19 Mai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FR" sz="2800" dirty="0"/>
              <a:t>(par mail, courrier ou sur place)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14E6164-6D27-4F38-8F7D-CD48A54D9B29}"/>
              </a:ext>
            </a:extLst>
          </p:cNvPr>
          <p:cNvSpPr txBox="1"/>
          <p:nvPr/>
        </p:nvSpPr>
        <p:spPr>
          <a:xfrm>
            <a:off x="457200" y="3409837"/>
            <a:ext cx="82296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Tests pré-sportifs le Mercredi 24 Mai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2A620A3-EC88-4ECA-BC4E-9B0CE676034F}"/>
              </a:ext>
            </a:extLst>
          </p:cNvPr>
          <p:cNvSpPr txBox="1"/>
          <p:nvPr/>
        </p:nvSpPr>
        <p:spPr>
          <a:xfrm>
            <a:off x="449810" y="5181916"/>
            <a:ext cx="82296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Réunion avec les élèves retenus en Juin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1D6CC22-ECCF-434E-9EE9-3D49AE5525F9}"/>
              </a:ext>
            </a:extLst>
          </p:cNvPr>
          <p:cNvSpPr txBox="1"/>
          <p:nvPr/>
        </p:nvSpPr>
        <p:spPr>
          <a:xfrm>
            <a:off x="449810" y="4253999"/>
            <a:ext cx="82296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Résultats le Vendredi 26 Mai</a:t>
            </a:r>
          </a:p>
        </p:txBody>
      </p:sp>
    </p:spTree>
    <p:extLst>
      <p:ext uri="{BB962C8B-B14F-4D97-AF65-F5344CB8AC3E}">
        <p14:creationId xmlns:p14="http://schemas.microsoft.com/office/powerpoint/2010/main" val="188092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/>
              <a:t>Questions/Réponses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1600" dirty="0"/>
              <a:t>Je ne fais pas du basket-ball en club, ai-je des chances d’être sélectionné?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Oui car nous recherchons différents profils permettant ainsi un enrichissement mutuel entre les élèves. Il faut, par contre, être sportif et dynamique.</a:t>
            </a:r>
          </a:p>
          <a:p>
            <a:pPr marL="0" indent="0">
              <a:buNone/>
            </a:pP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1600" dirty="0"/>
              <a:t>La participation aux compétitions est elle obligatoire?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Oui, les élèves s’engagent à participer aux rencontres sportives qui ne sont pas nombreuses.</a:t>
            </a:r>
          </a:p>
          <a:p>
            <a:endParaRPr lang="fr-FR" sz="1600" dirty="0"/>
          </a:p>
          <a:p>
            <a:r>
              <a:rPr lang="fr-FR" sz="1600" dirty="0"/>
              <a:t>Puis-je rater une séance occasionnellement?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Comme pour les autres matières, cela peut arriver mais il faut obligatoirement un justificatif à donner à la vie scolaire.</a:t>
            </a:r>
          </a:p>
          <a:p>
            <a:endParaRPr lang="fr-FR" sz="1600" dirty="0"/>
          </a:p>
          <a:p>
            <a:r>
              <a:rPr lang="fr-FR" sz="1600" dirty="0"/>
              <a:t>Quels sont les moyens de communication?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Un panneau d’affichage dans le hall du collège, le site du collège et le site EPS du collège.</a:t>
            </a:r>
          </a:p>
          <a:p>
            <a:endParaRPr lang="fr-FR" sz="1600" dirty="0"/>
          </a:p>
          <a:p>
            <a:r>
              <a:rPr lang="fr-FR" sz="1600" dirty="0"/>
              <a:t>Puis-je arrêter la section avant la fin de l’année?</a:t>
            </a:r>
          </a:p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Non, l’engagement se fait sur deux années (un cycle). Il faut penser notamment aux élèves non sélectionnés. C’est une décision prise collectivement.</a:t>
            </a:r>
          </a:p>
        </p:txBody>
      </p:sp>
    </p:spTree>
    <p:extLst>
      <p:ext uri="{BB962C8B-B14F-4D97-AF65-F5344CB8AC3E}">
        <p14:creationId xmlns:p14="http://schemas.microsoft.com/office/powerpoint/2010/main" val="370738256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579</Words>
  <Application>Microsoft Office PowerPoint</Application>
  <PresentationFormat>Affichage à l'écran (4:3)</PresentationFormat>
  <Paragraphs>75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Tw Cen MT Condensed Extra Bold</vt:lpstr>
      <vt:lpstr>Thème Office</vt:lpstr>
      <vt:lpstr>Présentation PowerPoint</vt:lpstr>
      <vt:lpstr>C’est quoi une section sportive scolaire?</vt:lpstr>
      <vt:lpstr>Les objectifs d’une section sportive</vt:lpstr>
      <vt:lpstr>La section sportive basket-ball du collège</vt:lpstr>
      <vt:lpstr>Présentation PowerPoint</vt:lpstr>
      <vt:lpstr>Emploi du temps</vt:lpstr>
      <vt:lpstr>Les atouts de la section sportive</vt:lpstr>
      <vt:lpstr>Inscriptions - Recrutement</vt:lpstr>
      <vt:lpstr>Questions/Réponses</vt:lpstr>
      <vt:lpstr>Questions/Réponses</vt:lpstr>
      <vt:lpstr>Conclusion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</dc:creator>
  <cp:lastModifiedBy>Matthieu Badmington</cp:lastModifiedBy>
  <cp:revision>90</cp:revision>
  <dcterms:created xsi:type="dcterms:W3CDTF">2012-09-25T16:54:38Z</dcterms:created>
  <dcterms:modified xsi:type="dcterms:W3CDTF">2023-04-05T10:06:36Z</dcterms:modified>
</cp:coreProperties>
</file>